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B43E22-9A78-49ED-B3A7-F03F5E66B07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F020ED-1E55-42DA-B83F-3EB5E427FF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usinessballs.com/howardgardnermultipleintelligenc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boutlearning.blogspo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fulcharts.com/psychology/kohlberg-stages-of-moral-development.html" TargetMode="External"/><Relationship Id="rId2" Type="http://schemas.openxmlformats.org/officeDocument/2006/relationships/hyperlink" Target="http://www.youtube.com/watch?v=PuhgBujkD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Theorists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1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Book Antiqua" pitchFamily="18" charset="0"/>
              </a:rPr>
              <a:t>Frames of Mind : </a:t>
            </a:r>
            <a:r>
              <a:rPr lang="en-US" b="1" u="sng" dirty="0" smtClean="0">
                <a:latin typeface="Book Antiqua" pitchFamily="18" charset="0"/>
              </a:rPr>
              <a:t>Gardner’s Theory </a:t>
            </a:r>
            <a:r>
              <a:rPr lang="en-US" b="1" u="sng" dirty="0" smtClean="0">
                <a:latin typeface="Book Antiqua" pitchFamily="18" charset="0"/>
              </a:rPr>
              <a:t>of Multiple Intelligences </a:t>
            </a:r>
            <a:endParaRPr lang="en-US" b="1" u="sng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56431"/>
              </p:ext>
            </p:extLst>
          </p:nvPr>
        </p:nvGraphicFramePr>
        <p:xfrm>
          <a:off x="762000" y="2133600"/>
          <a:ext cx="6248400" cy="28193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447827"/>
                <a:gridCol w="3800573"/>
              </a:tblGrid>
              <a:tr h="436688">
                <a:tc>
                  <a:txBody>
                    <a:bodyPr/>
                    <a:lstStyle/>
                    <a:p>
                      <a:r>
                        <a:rPr lang="en-US" b="1" u="sng" dirty="0">
                          <a:latin typeface="Book Antiqua" pitchFamily="18" charset="0"/>
                        </a:rPr>
                        <a:t>I</a:t>
                      </a:r>
                      <a:r>
                        <a:rPr lang="en-US" b="1" u="sng" dirty="0" smtClean="0">
                          <a:latin typeface="Book Antiqua" pitchFamily="18" charset="0"/>
                        </a:rPr>
                        <a:t>ntelligence </a:t>
                      </a:r>
                      <a:r>
                        <a:rPr lang="en-US" b="1" u="sng" dirty="0">
                          <a:latin typeface="Book Antiqua" pitchFamily="18" charset="0"/>
                        </a:rPr>
                        <a:t>type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b="1" u="sng" dirty="0" smtClean="0">
                          <a:latin typeface="Book Antiqua" pitchFamily="18" charset="0"/>
                        </a:rPr>
                        <a:t>Capability </a:t>
                      </a:r>
                      <a:r>
                        <a:rPr lang="en-US" b="1" u="sng" dirty="0">
                          <a:latin typeface="Book Antiqua" pitchFamily="18" charset="0"/>
                        </a:rPr>
                        <a:t>and perception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Linguistic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words </a:t>
                      </a:r>
                      <a:r>
                        <a:rPr lang="en-US" dirty="0">
                          <a:latin typeface="Book Antiqua" pitchFamily="18" charset="0"/>
                        </a:rPr>
                        <a:t>and language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Logical-Mathematical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logic </a:t>
                      </a:r>
                      <a:r>
                        <a:rPr lang="en-US" dirty="0">
                          <a:latin typeface="Book Antiqua" pitchFamily="18" charset="0"/>
                        </a:rPr>
                        <a:t>and numbers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Musical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music</a:t>
                      </a:r>
                      <a:r>
                        <a:rPr lang="en-US" dirty="0">
                          <a:latin typeface="Book Antiqua" pitchFamily="18" charset="0"/>
                        </a:rPr>
                        <a:t>, sound, rhythm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Bodily-Kinesthetic 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body </a:t>
                      </a:r>
                      <a:r>
                        <a:rPr lang="en-US" dirty="0">
                          <a:latin typeface="Book Antiqua" pitchFamily="18" charset="0"/>
                        </a:rPr>
                        <a:t>movement control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Spatial-Visual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images </a:t>
                      </a:r>
                      <a:r>
                        <a:rPr lang="en-US" dirty="0">
                          <a:latin typeface="Book Antiqua" pitchFamily="18" charset="0"/>
                        </a:rPr>
                        <a:t>and space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Interpersonal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other </a:t>
                      </a:r>
                      <a:r>
                        <a:rPr lang="en-US" dirty="0">
                          <a:latin typeface="Book Antiqua" pitchFamily="18" charset="0"/>
                        </a:rPr>
                        <a:t>people's feelings</a:t>
                      </a:r>
                    </a:p>
                  </a:txBody>
                  <a:tcPr marL="0" marR="0" marT="0" marB="0" anchor="ctr"/>
                </a:tc>
              </a:tr>
              <a:tr h="3403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Intrapersonal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self-awareness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84969"/>
              </p:ext>
            </p:extLst>
          </p:nvPr>
        </p:nvGraphicFramePr>
        <p:xfrm>
          <a:off x="762000" y="5029200"/>
          <a:ext cx="6248400" cy="1219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38400"/>
                <a:gridCol w="3810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u="sng" dirty="0">
                          <a:latin typeface="Book Antiqua" pitchFamily="18" charset="0"/>
                        </a:rPr>
                        <a:t>I</a:t>
                      </a:r>
                      <a:r>
                        <a:rPr lang="en-US" b="1" u="sng" dirty="0" smtClean="0">
                          <a:latin typeface="Book Antiqua" pitchFamily="18" charset="0"/>
                        </a:rPr>
                        <a:t>ntelligence </a:t>
                      </a:r>
                      <a:r>
                        <a:rPr lang="en-US" b="1" u="sng" dirty="0">
                          <a:latin typeface="Book Antiqua" pitchFamily="18" charset="0"/>
                        </a:rPr>
                        <a:t>type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b="1" u="sng" dirty="0" smtClean="0">
                          <a:latin typeface="Book Antiqua" pitchFamily="18" charset="0"/>
                        </a:rPr>
                        <a:t>Capability </a:t>
                      </a:r>
                      <a:r>
                        <a:rPr lang="en-US" b="1" u="sng" dirty="0">
                          <a:latin typeface="Book Antiqua" pitchFamily="18" charset="0"/>
                        </a:rPr>
                        <a:t>and perception</a:t>
                      </a: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Naturalist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natural </a:t>
                      </a:r>
                      <a:r>
                        <a:rPr lang="en-US" dirty="0">
                          <a:latin typeface="Book Antiqua" pitchFamily="18" charset="0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Spiritual/Existential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religion </a:t>
                      </a:r>
                      <a:r>
                        <a:rPr lang="en-US" dirty="0">
                          <a:latin typeface="Book Antiqua" pitchFamily="18" charset="0"/>
                        </a:rPr>
                        <a:t>and 'ultimate issues' </a:t>
                      </a: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Moral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 ethics</a:t>
                      </a:r>
                      <a:r>
                        <a:rPr lang="en-US" dirty="0">
                          <a:latin typeface="Book Antiqua" pitchFamily="18" charset="0"/>
                        </a:rPr>
                        <a:t>, humanity, value of life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524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*Gardner said that multiple intelligences were not limited *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321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2"/>
              </a:rPr>
              <a:t>http://www.businessballs.com/howardgardnermultipleintelligences.htm</a:t>
            </a:r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37" y="2222499"/>
            <a:ext cx="136544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8557" y="1662499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http://mset.rst2.edu/portfolios/t/thoman_j/toolsvis/mapplerproject/brain.html</a:t>
            </a:r>
            <a:endParaRPr lang="en-US" sz="800" dirty="0"/>
          </a:p>
        </p:txBody>
      </p:sp>
      <p:sp>
        <p:nvSpPr>
          <p:cNvPr id="10" name="Left Brace 9"/>
          <p:cNvSpPr/>
          <p:nvPr/>
        </p:nvSpPr>
        <p:spPr>
          <a:xfrm>
            <a:off x="381000" y="4953000"/>
            <a:ext cx="304800" cy="12192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378" y="524887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</a:t>
            </a:r>
          </a:p>
          <a:p>
            <a:r>
              <a:rPr lang="en-US" b="1" dirty="0" smtClean="0">
                <a:latin typeface="Arial Narrow" pitchFamily="34" charset="0"/>
              </a:rPr>
              <a:t>E</a:t>
            </a:r>
          </a:p>
          <a:p>
            <a:r>
              <a:rPr lang="en-US" b="1" dirty="0">
                <a:latin typeface="Arial Narrow" pitchFamily="34" charset="0"/>
              </a:rPr>
              <a:t>W</a:t>
            </a:r>
          </a:p>
        </p:txBody>
      </p:sp>
      <p:sp>
        <p:nvSpPr>
          <p:cNvPr id="3" name="Left Brace 2"/>
          <p:cNvSpPr/>
          <p:nvPr/>
        </p:nvSpPr>
        <p:spPr>
          <a:xfrm>
            <a:off x="550718" y="2570656"/>
            <a:ext cx="152400" cy="77143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" y="2570656"/>
            <a:ext cx="525632" cy="70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Book Antiqua" pitchFamily="18" charset="0"/>
              </a:rPr>
              <a:t>Gardner’s Theory </a:t>
            </a:r>
            <a:r>
              <a:rPr lang="en-US" b="1" u="sng" dirty="0" smtClean="0">
                <a:latin typeface="Book Antiqua" pitchFamily="18" charset="0"/>
              </a:rPr>
              <a:t>of Multiple Intelligences </a:t>
            </a:r>
            <a:r>
              <a:rPr lang="en-US" sz="1800" b="1" u="sng" dirty="0" smtClean="0">
                <a:latin typeface="Book Antiqua" pitchFamily="18" charset="0"/>
              </a:rPr>
              <a:t>cont.</a:t>
            </a:r>
            <a:endParaRPr lang="en-US" sz="1800" b="1" u="sng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0296"/>
            <a:ext cx="339686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090696"/>
            <a:ext cx="2620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http://www.fafutoys.com/blog/2010/04/28/multiple-intelligence-how-many-do-you-have/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01660" y="1890296"/>
            <a:ext cx="5366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Self Smart = </a:t>
            </a:r>
            <a:r>
              <a:rPr lang="en-US" sz="2800" b="1" u="sng" dirty="0" smtClean="0">
                <a:latin typeface="Book Antiqua" pitchFamily="18" charset="0"/>
              </a:rPr>
              <a:t>Intrapersonal</a:t>
            </a:r>
          </a:p>
          <a:p>
            <a:r>
              <a:rPr lang="en-US" sz="2800" dirty="0" smtClean="0">
                <a:latin typeface="Book Antiqua" pitchFamily="18" charset="0"/>
              </a:rPr>
              <a:t>Word Smart = </a:t>
            </a:r>
            <a:r>
              <a:rPr lang="en-US" sz="2800" b="1" u="sng" dirty="0">
                <a:latin typeface="Book Antiqua" pitchFamily="18" charset="0"/>
              </a:rPr>
              <a:t>Linguistic</a:t>
            </a:r>
          </a:p>
          <a:p>
            <a:r>
              <a:rPr lang="en-US" sz="2800" dirty="0" smtClean="0">
                <a:latin typeface="Book Antiqua" pitchFamily="18" charset="0"/>
              </a:rPr>
              <a:t>Logic Smart = </a:t>
            </a:r>
            <a:r>
              <a:rPr lang="en-US" sz="2200" b="1" u="sng" dirty="0" smtClean="0">
                <a:latin typeface="Book Antiqua" pitchFamily="18" charset="0"/>
              </a:rPr>
              <a:t>Logical/Mathematical</a:t>
            </a:r>
            <a:endParaRPr lang="en-US" sz="2200" b="1" u="sng" dirty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Picture Smart =  </a:t>
            </a:r>
            <a:r>
              <a:rPr lang="en-US" sz="2800" b="1" u="sng" dirty="0">
                <a:latin typeface="Book Antiqua" pitchFamily="18" charset="0"/>
              </a:rPr>
              <a:t>Visual/Spatial</a:t>
            </a:r>
          </a:p>
          <a:p>
            <a:r>
              <a:rPr lang="en-US" sz="2800" dirty="0" smtClean="0">
                <a:latin typeface="Book Antiqua" pitchFamily="18" charset="0"/>
              </a:rPr>
              <a:t>Body Smart = </a:t>
            </a:r>
            <a:r>
              <a:rPr lang="en-US" sz="2600" b="1" u="sng" dirty="0">
                <a:latin typeface="Book Antiqua" pitchFamily="18" charset="0"/>
              </a:rPr>
              <a:t>Bodily/Kinesthetic</a:t>
            </a:r>
          </a:p>
          <a:p>
            <a:r>
              <a:rPr lang="en-US" sz="2800" dirty="0" smtClean="0">
                <a:latin typeface="Book Antiqua" pitchFamily="18" charset="0"/>
              </a:rPr>
              <a:t>Music Smart = </a:t>
            </a:r>
            <a:r>
              <a:rPr lang="en-US" sz="2800" b="1" u="sng" dirty="0">
                <a:latin typeface="Book Antiqua" pitchFamily="18" charset="0"/>
              </a:rPr>
              <a:t>Musical</a:t>
            </a:r>
          </a:p>
          <a:p>
            <a:r>
              <a:rPr lang="en-US" sz="2800" dirty="0" smtClean="0">
                <a:latin typeface="Book Antiqua" pitchFamily="18" charset="0"/>
              </a:rPr>
              <a:t>People Smart = </a:t>
            </a:r>
            <a:r>
              <a:rPr lang="en-US" sz="2800" b="1" u="sng" dirty="0" smtClean="0">
                <a:latin typeface="Book Antiqua" pitchFamily="18" charset="0"/>
              </a:rPr>
              <a:t>Interpersonal</a:t>
            </a:r>
          </a:p>
          <a:p>
            <a:r>
              <a:rPr lang="en-US" sz="2800" dirty="0" smtClean="0">
                <a:latin typeface="Book Antiqua" pitchFamily="18" charset="0"/>
              </a:rPr>
              <a:t>Outside Smart - </a:t>
            </a:r>
            <a:r>
              <a:rPr lang="en-US" sz="2800" b="1" u="sng" dirty="0" smtClean="0">
                <a:latin typeface="Book Antiqua" pitchFamily="18" charset="0"/>
              </a:rPr>
              <a:t>Naturalistic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Piaget’s Cognitive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T</a:t>
            </a:r>
            <a:r>
              <a:rPr lang="en-US" dirty="0" smtClean="0"/>
              <a:t>heory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769" y="2752673"/>
            <a:ext cx="5334462" cy="2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99844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http://learnboutlearning.blogspot.com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9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88" y="16933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hlinkClick r:id="rId2"/>
              </a:rPr>
              <a:t>Kohlberg’s Moral Development Stages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hlinkClick r:id="rId2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t="8198" r="23773" b="10812"/>
          <a:stretch/>
        </p:blipFill>
        <p:spPr bwMode="auto">
          <a:xfrm>
            <a:off x="533400" y="1600199"/>
            <a:ext cx="7848600" cy="514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88" y="6488668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http://www.usefulcharts.com/psychology/kohlberg-stages-of-moral-development.html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32795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slow's Hierarchy of Need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9" y="704165"/>
            <a:ext cx="8113305" cy="60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472" y="104000"/>
            <a:ext cx="8267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Maslow's Hierarchy of Needs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302" y="4604266"/>
            <a:ext cx="85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6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Erikson’s </a:t>
            </a:r>
            <a:r>
              <a:rPr lang="en-US" sz="4400" dirty="0" smtClean="0"/>
              <a:t>Eight Developmental Stages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6393"/>
            <a:ext cx="8001000" cy="528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</TotalTime>
  <Words>175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Theorists Overview</vt:lpstr>
      <vt:lpstr>Frames of Mind : Gardner’s Theory of Multiple Intelligences </vt:lpstr>
      <vt:lpstr>Gardner’s Theory of Multiple Intelligences cont.</vt:lpstr>
      <vt:lpstr>Piaget’s Cognitive Development Theory</vt:lpstr>
      <vt:lpstr>Kohlberg’s Moral Development Stages </vt:lpstr>
      <vt:lpstr>PowerPoint Presentation</vt:lpstr>
      <vt:lpstr>Erikson’s Eight Developmental Stages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Theorists Overview</dc:title>
  <dc:creator>HOWARD, BETH</dc:creator>
  <cp:lastModifiedBy>HOWARD, BETH</cp:lastModifiedBy>
  <cp:revision>2</cp:revision>
  <dcterms:created xsi:type="dcterms:W3CDTF">2011-12-12T20:40:00Z</dcterms:created>
  <dcterms:modified xsi:type="dcterms:W3CDTF">2011-12-12T20:51:35Z</dcterms:modified>
</cp:coreProperties>
</file>